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858000" cy="9313863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5050"/>
    <a:srgbClr val="4BA8AF"/>
    <a:srgbClr val="77BFC5"/>
    <a:srgbClr val="65A3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39" autoAdjust="0"/>
  </p:normalViewPr>
  <p:slideViewPr>
    <p:cSldViewPr>
      <p:cViewPr>
        <p:scale>
          <a:sx n="66" d="100"/>
          <a:sy n="66" d="100"/>
        </p:scale>
        <p:origin x="-2410" y="-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B117-2D3B-49AA-B649-77D4CC055B07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2825C-84B9-4CF9-BDDE-017090B03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-685800" y="2219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Kristen ITC" pitchFamily="66" charset="0"/>
              </a:rPr>
              <a:t>She Loves Science</a:t>
            </a:r>
            <a:endParaRPr lang="en-US" sz="2800" b="1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0" y="2819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Kristen ITC" pitchFamily="66" charset="0"/>
              </a:rPr>
              <a:t>Science Kit</a:t>
            </a:r>
            <a:endParaRPr lang="en-US" sz="2800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-685800" y="40487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Kristen ITC" pitchFamily="66" charset="0"/>
              </a:rPr>
              <a:t>She Loves Science</a:t>
            </a:r>
            <a:endParaRPr lang="en-US" sz="2800" b="1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2400" y="6553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Kristen ITC" pitchFamily="66" charset="0"/>
              </a:rPr>
              <a:t>Science Kit</a:t>
            </a:r>
            <a:endParaRPr lang="en-US" sz="2800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-685800" y="77063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Kristen ITC" pitchFamily="66" charset="0"/>
              </a:rPr>
              <a:t>She Loves Science</a:t>
            </a:r>
            <a:endParaRPr lang="en-US" sz="2800" b="1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-76200" y="83159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Kristen ITC" pitchFamily="66" charset="0"/>
              </a:rPr>
              <a:t>Science Kit</a:t>
            </a:r>
            <a:endParaRPr lang="en-US" sz="2800" dirty="0">
              <a:solidFill>
                <a:schemeClr val="bg1"/>
              </a:solidFill>
              <a:latin typeface="Kristen ITC" pitchFamily="66" charset="0"/>
            </a:endParaRPr>
          </a:p>
        </p:txBody>
      </p:sp>
      <p:grpSp>
        <p:nvGrpSpPr>
          <p:cNvPr id="2" name="Group 153"/>
          <p:cNvGrpSpPr/>
          <p:nvPr/>
        </p:nvGrpSpPr>
        <p:grpSpPr>
          <a:xfrm>
            <a:off x="-76200" y="0"/>
            <a:ext cx="4876800" cy="1828800"/>
            <a:chOff x="-76200" y="0"/>
            <a:chExt cx="4876800" cy="1828800"/>
          </a:xfrm>
        </p:grpSpPr>
        <p:grpSp>
          <p:nvGrpSpPr>
            <p:cNvPr id="3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-76200" y="253425"/>
              <a:ext cx="4876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Allie’s </a:t>
              </a:r>
            </a:p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Ivory Soap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3400" y="122938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030A0"/>
                  </a:solidFill>
                  <a:latin typeface="Kristen ITC" pitchFamily="66" charset="0"/>
                </a:rPr>
                <a:t>Experiment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106" name="Heart 105"/>
            <p:cNvSpPr/>
            <p:nvPr/>
          </p:nvSpPr>
          <p:spPr>
            <a:xfrm>
              <a:off x="381000" y="685800"/>
              <a:ext cx="609600" cy="5334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Heart 106"/>
            <p:cNvSpPr/>
            <p:nvPr/>
          </p:nvSpPr>
          <p:spPr>
            <a:xfrm>
              <a:off x="3810000" y="609600"/>
              <a:ext cx="609600" cy="6096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153"/>
          <p:cNvGrpSpPr/>
          <p:nvPr/>
        </p:nvGrpSpPr>
        <p:grpSpPr>
          <a:xfrm>
            <a:off x="-76200" y="1828800"/>
            <a:ext cx="4876800" cy="1828800"/>
            <a:chOff x="-76200" y="0"/>
            <a:chExt cx="4876800" cy="1828800"/>
          </a:xfrm>
        </p:grpSpPr>
        <p:grpSp>
          <p:nvGrpSpPr>
            <p:cNvPr id="64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-76200" y="253425"/>
              <a:ext cx="4876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Allie’s </a:t>
              </a:r>
            </a:p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Ivory Soap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3400" y="122938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030A0"/>
                  </a:solidFill>
                  <a:latin typeface="Kristen ITC" pitchFamily="66" charset="0"/>
                </a:rPr>
                <a:t>Experiment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67" name="Heart 66"/>
            <p:cNvSpPr/>
            <p:nvPr/>
          </p:nvSpPr>
          <p:spPr>
            <a:xfrm>
              <a:off x="381000" y="685800"/>
              <a:ext cx="609600" cy="5334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art 67"/>
            <p:cNvSpPr/>
            <p:nvPr/>
          </p:nvSpPr>
          <p:spPr>
            <a:xfrm>
              <a:off x="3810000" y="609600"/>
              <a:ext cx="609600" cy="6096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153"/>
          <p:cNvGrpSpPr/>
          <p:nvPr/>
        </p:nvGrpSpPr>
        <p:grpSpPr>
          <a:xfrm>
            <a:off x="-76200" y="3657600"/>
            <a:ext cx="4876800" cy="1828800"/>
            <a:chOff x="-76200" y="0"/>
            <a:chExt cx="4876800" cy="1828800"/>
          </a:xfrm>
        </p:grpSpPr>
        <p:grpSp>
          <p:nvGrpSpPr>
            <p:cNvPr id="75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81" name="Rounded Rectangle 80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-76200" y="253425"/>
              <a:ext cx="4876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Allie’s </a:t>
              </a:r>
            </a:p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Ivory Soap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3400" y="122938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030A0"/>
                  </a:solidFill>
                  <a:latin typeface="Kristen ITC" pitchFamily="66" charset="0"/>
                </a:rPr>
                <a:t>Experiment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78" name="Heart 77"/>
            <p:cNvSpPr/>
            <p:nvPr/>
          </p:nvSpPr>
          <p:spPr>
            <a:xfrm>
              <a:off x="381000" y="685800"/>
              <a:ext cx="609600" cy="5334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Heart 78"/>
            <p:cNvSpPr/>
            <p:nvPr/>
          </p:nvSpPr>
          <p:spPr>
            <a:xfrm>
              <a:off x="3810000" y="609600"/>
              <a:ext cx="609600" cy="6096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153"/>
          <p:cNvGrpSpPr/>
          <p:nvPr/>
        </p:nvGrpSpPr>
        <p:grpSpPr>
          <a:xfrm>
            <a:off x="-76200" y="5486400"/>
            <a:ext cx="4876800" cy="1828800"/>
            <a:chOff x="-76200" y="0"/>
            <a:chExt cx="4876800" cy="1828800"/>
          </a:xfrm>
        </p:grpSpPr>
        <p:grpSp>
          <p:nvGrpSpPr>
            <p:cNvPr id="86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-76200" y="253425"/>
              <a:ext cx="4876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Allie’s </a:t>
              </a:r>
            </a:p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Ivory Soap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33400" y="122938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030A0"/>
                  </a:solidFill>
                  <a:latin typeface="Kristen ITC" pitchFamily="66" charset="0"/>
                </a:rPr>
                <a:t>Experiment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89" name="Heart 88"/>
            <p:cNvSpPr/>
            <p:nvPr/>
          </p:nvSpPr>
          <p:spPr>
            <a:xfrm>
              <a:off x="381000" y="685800"/>
              <a:ext cx="609600" cy="5334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Heart 89"/>
            <p:cNvSpPr/>
            <p:nvPr/>
          </p:nvSpPr>
          <p:spPr>
            <a:xfrm>
              <a:off x="3810000" y="609600"/>
              <a:ext cx="609600" cy="6096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153"/>
          <p:cNvGrpSpPr/>
          <p:nvPr/>
        </p:nvGrpSpPr>
        <p:grpSpPr>
          <a:xfrm>
            <a:off x="-76200" y="7315200"/>
            <a:ext cx="4876800" cy="1828800"/>
            <a:chOff x="-76200" y="0"/>
            <a:chExt cx="4876800" cy="1828800"/>
          </a:xfrm>
        </p:grpSpPr>
        <p:grpSp>
          <p:nvGrpSpPr>
            <p:cNvPr id="94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99" name="Rounded Rectangle 98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-76200" y="253425"/>
              <a:ext cx="4876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Allie’s </a:t>
              </a:r>
            </a:p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Ivory Soap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33400" y="122938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030A0"/>
                  </a:solidFill>
                  <a:latin typeface="Kristen ITC" pitchFamily="66" charset="0"/>
                </a:rPr>
                <a:t>Experiment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97" name="Heart 96"/>
            <p:cNvSpPr/>
            <p:nvPr/>
          </p:nvSpPr>
          <p:spPr>
            <a:xfrm>
              <a:off x="381000" y="685800"/>
              <a:ext cx="609600" cy="5334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art 97"/>
            <p:cNvSpPr/>
            <p:nvPr/>
          </p:nvSpPr>
          <p:spPr>
            <a:xfrm>
              <a:off x="3810000" y="609600"/>
              <a:ext cx="609600" cy="6096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876800" y="0"/>
            <a:ext cx="1828800" cy="4876800"/>
            <a:chOff x="5410200" y="-685800"/>
            <a:chExt cx="1828800" cy="4876800"/>
          </a:xfrm>
        </p:grpSpPr>
        <p:grpSp>
          <p:nvGrpSpPr>
            <p:cNvPr id="102" name="Group 151"/>
            <p:cNvGrpSpPr/>
            <p:nvPr/>
          </p:nvGrpSpPr>
          <p:grpSpPr>
            <a:xfrm rot="5400000">
              <a:off x="3924300" y="876300"/>
              <a:ext cx="4800600" cy="1828800"/>
              <a:chOff x="0" y="0"/>
              <a:chExt cx="4800600" cy="1828800"/>
            </a:xfrm>
          </p:grpSpPr>
          <p:sp>
            <p:nvSpPr>
              <p:cNvPr id="111" name="Rounded Rectangle 110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 rot="5400000">
              <a:off x="4008566" y="1213991"/>
              <a:ext cx="4876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Allie’s </a:t>
              </a:r>
            </a:p>
            <a:p>
              <a:pPr algn="ctr"/>
              <a:r>
                <a:rPr lang="en-US" sz="3200" b="1" dirty="0" smtClean="0">
                  <a:solidFill>
                    <a:srgbClr val="7030A0"/>
                  </a:solidFill>
                  <a:latin typeface="Kristen ITC" pitchFamily="66" charset="0"/>
                </a:rPr>
                <a:t>Ivory Soap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 rot="5400000">
              <a:off x="3919210" y="1490990"/>
              <a:ext cx="3657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7030A0"/>
                  </a:solidFill>
                  <a:latin typeface="Kristen ITC" pitchFamily="66" charset="0"/>
                </a:rPr>
                <a:t>Experiment</a:t>
              </a:r>
              <a:endParaRPr lang="en-US" sz="3200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  <p:sp>
          <p:nvSpPr>
            <p:cNvPr id="109" name="Heart 108"/>
            <p:cNvSpPr/>
            <p:nvPr/>
          </p:nvSpPr>
          <p:spPr>
            <a:xfrm rot="5400000">
              <a:off x="5981700" y="-190500"/>
              <a:ext cx="609600" cy="5334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Heart 109"/>
            <p:cNvSpPr/>
            <p:nvPr/>
          </p:nvSpPr>
          <p:spPr>
            <a:xfrm rot="5400000">
              <a:off x="6019800" y="3200400"/>
              <a:ext cx="609600" cy="609600"/>
            </a:xfrm>
            <a:prstGeom prst="heart">
              <a:avLst/>
            </a:prstGeom>
            <a:solidFill>
              <a:srgbClr val="FF00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-685800" y="2219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Kristen ITC" pitchFamily="66" charset="0"/>
              </a:rPr>
              <a:t>She Loves Science</a:t>
            </a:r>
            <a:endParaRPr lang="en-US" sz="2800" b="1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0" y="28194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Kristen ITC" pitchFamily="66" charset="0"/>
              </a:rPr>
              <a:t>Science Kit</a:t>
            </a:r>
            <a:endParaRPr lang="en-US" sz="2800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-685800" y="40487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Kristen ITC" pitchFamily="66" charset="0"/>
              </a:rPr>
              <a:t>She Loves Science</a:t>
            </a:r>
            <a:endParaRPr lang="en-US" sz="2800" b="1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2400" y="6553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Kristen ITC" pitchFamily="66" charset="0"/>
              </a:rPr>
              <a:t>Science Kit</a:t>
            </a:r>
            <a:endParaRPr lang="en-US" sz="2800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-685800" y="77063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Kristen ITC" pitchFamily="66" charset="0"/>
              </a:rPr>
              <a:t>She Loves Science</a:t>
            </a:r>
            <a:endParaRPr lang="en-US" sz="2800" b="1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-76200" y="83159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Kristen ITC" pitchFamily="66" charset="0"/>
              </a:rPr>
              <a:t>Science Kit</a:t>
            </a:r>
            <a:endParaRPr lang="en-US" sz="2800" dirty="0">
              <a:solidFill>
                <a:schemeClr val="bg1"/>
              </a:solidFill>
              <a:latin typeface="Kristen ITC" pitchFamily="66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-76200" y="0"/>
            <a:ext cx="4876800" cy="2438400"/>
            <a:chOff x="-76200" y="0"/>
            <a:chExt cx="4876800" cy="2438400"/>
          </a:xfrm>
        </p:grpSpPr>
        <p:grpSp>
          <p:nvGrpSpPr>
            <p:cNvPr id="3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105" name="Rounded Rectangle 104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-76200" y="407075"/>
              <a:ext cx="4876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Place Ivory Soap on paper towel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Put in microwave for 45 seconds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Watch it expand!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 </a:t>
              </a: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algn="ctr"/>
              <a:endParaRPr lang="en-US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-76200" y="1828800"/>
            <a:ext cx="4876800" cy="2438400"/>
            <a:chOff x="-76200" y="0"/>
            <a:chExt cx="4876800" cy="2438400"/>
          </a:xfrm>
        </p:grpSpPr>
        <p:grpSp>
          <p:nvGrpSpPr>
            <p:cNvPr id="59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-76200" y="407075"/>
              <a:ext cx="4876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Place Ivory Soap on paper towel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Put in microwave for 45 seconds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Watch it expand!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 </a:t>
              </a: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algn="ctr"/>
              <a:endParaRPr lang="en-US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-76200" y="3657600"/>
            <a:ext cx="4876800" cy="2438400"/>
            <a:chOff x="-76200" y="0"/>
            <a:chExt cx="4876800" cy="2438400"/>
          </a:xfrm>
        </p:grpSpPr>
        <p:grpSp>
          <p:nvGrpSpPr>
            <p:cNvPr id="73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83" name="Rounded Rectangle 82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-76200" y="407075"/>
              <a:ext cx="4876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Place Ivory Soap on paper towel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Put in microwave for 45 seconds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Watch it expand!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 </a:t>
              </a: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algn="ctr"/>
              <a:endParaRPr lang="en-US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-76200" y="5486400"/>
            <a:ext cx="4876800" cy="2438400"/>
            <a:chOff x="-76200" y="0"/>
            <a:chExt cx="4876800" cy="2438400"/>
          </a:xfrm>
        </p:grpSpPr>
        <p:grpSp>
          <p:nvGrpSpPr>
            <p:cNvPr id="94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ed Rectangle 112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TextBox 100"/>
            <p:cNvSpPr txBox="1"/>
            <p:nvPr/>
          </p:nvSpPr>
          <p:spPr>
            <a:xfrm>
              <a:off x="-76200" y="407075"/>
              <a:ext cx="4876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Place Ivory Soap on paper towel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Put in microwave for 45 seconds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Watch it expand!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 </a:t>
              </a: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algn="ctr"/>
              <a:endParaRPr lang="en-US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-76200" y="7315200"/>
            <a:ext cx="4876800" cy="2438400"/>
            <a:chOff x="-76200" y="0"/>
            <a:chExt cx="4876800" cy="2438400"/>
          </a:xfrm>
        </p:grpSpPr>
        <p:grpSp>
          <p:nvGrpSpPr>
            <p:cNvPr id="115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ounded Rectangle 117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-76200" y="407075"/>
              <a:ext cx="4876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Place Ivory Soap on paper towel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Put in microwave for 45 seconds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Watch it expand!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 </a:t>
              </a: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algn="ctr"/>
              <a:endParaRPr lang="en-US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 rot="5400000">
            <a:off x="3048000" y="2362200"/>
            <a:ext cx="4876800" cy="2438400"/>
            <a:chOff x="-76200" y="0"/>
            <a:chExt cx="4876800" cy="2438400"/>
          </a:xfrm>
        </p:grpSpPr>
        <p:grpSp>
          <p:nvGrpSpPr>
            <p:cNvPr id="120" name="Group 151"/>
            <p:cNvGrpSpPr/>
            <p:nvPr/>
          </p:nvGrpSpPr>
          <p:grpSpPr>
            <a:xfrm>
              <a:off x="0" y="0"/>
              <a:ext cx="4800600" cy="1828800"/>
              <a:chOff x="0" y="0"/>
              <a:chExt cx="4800600" cy="1828800"/>
            </a:xfrm>
          </p:grpSpPr>
          <p:sp>
            <p:nvSpPr>
              <p:cNvPr id="122" name="Rounded Rectangle 121"/>
              <p:cNvSpPr/>
              <p:nvPr/>
            </p:nvSpPr>
            <p:spPr>
              <a:xfrm>
                <a:off x="0" y="0"/>
                <a:ext cx="4800600" cy="1828800"/>
              </a:xfrm>
              <a:prstGeom prst="roundRect">
                <a:avLst/>
              </a:prstGeom>
              <a:solidFill>
                <a:srgbClr val="FF006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ed Rectangle 122"/>
              <p:cNvSpPr/>
              <p:nvPr/>
            </p:nvSpPr>
            <p:spPr>
              <a:xfrm>
                <a:off x="228600" y="152400"/>
                <a:ext cx="4343400" cy="1524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-76200" y="407075"/>
              <a:ext cx="4876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Place Ivory Soap on paper towel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Put in microwave for 45 seconds</a:t>
              </a:r>
            </a:p>
            <a:p>
              <a:pPr marL="342900" indent="-342900" algn="ctr">
                <a:buFont typeface="+mj-lt"/>
                <a:buAutoNum type="arabicPeriod"/>
              </a:pPr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Watch it expand!</a:t>
              </a:r>
            </a:p>
            <a:p>
              <a:pPr marL="342900" indent="-342900" algn="ctr">
                <a:buFont typeface="+mj-lt"/>
                <a:buAutoNum type="arabicPeriod"/>
              </a:pP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marL="342900" indent="-342900" algn="ctr"/>
              <a:r>
                <a:rPr lang="en-US" b="1" dirty="0" smtClean="0">
                  <a:solidFill>
                    <a:srgbClr val="7030A0"/>
                  </a:solidFill>
                  <a:latin typeface="Kristen ITC" pitchFamily="66" charset="0"/>
                </a:rPr>
                <a:t> </a:t>
              </a:r>
              <a:endParaRPr lang="en-US" b="1" dirty="0" smtClean="0">
                <a:solidFill>
                  <a:srgbClr val="7030A0"/>
                </a:solidFill>
                <a:latin typeface="Kristen ITC" pitchFamily="66" charset="0"/>
              </a:endParaRPr>
            </a:p>
            <a:p>
              <a:pPr algn="ctr"/>
              <a:endParaRPr lang="en-US" b="1" dirty="0">
                <a:solidFill>
                  <a:srgbClr val="7030A0"/>
                </a:solidFill>
                <a:latin typeface="Kristen ITC" pitchFamily="66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5917</TotalTime>
  <Words>156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Borgmeyer</dc:creator>
  <cp:lastModifiedBy>Borgmeyer</cp:lastModifiedBy>
  <cp:revision>56</cp:revision>
  <dcterms:created xsi:type="dcterms:W3CDTF">2016-01-30T17:11:07Z</dcterms:created>
  <dcterms:modified xsi:type="dcterms:W3CDTF">2016-03-04T21:40:03Z</dcterms:modified>
</cp:coreProperties>
</file>