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9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CDCF6-886E-4F8C-A768-69DBE2D12BF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CFD1B-4B6A-4101-A706-31B85A3BAC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062772" y="685800"/>
            <a:ext cx="396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Kristen ITC" pitchFamily="66" charset="0"/>
                <a:cs typeface="Aharoni" pitchFamily="2" charset="-79"/>
              </a:rPr>
              <a:t>11</a:t>
            </a:r>
          </a:p>
        </p:txBody>
      </p:sp>
      <p:sp>
        <p:nvSpPr>
          <p:cNvPr id="8" name="Rectangle 7"/>
          <p:cNvSpPr/>
          <p:nvPr/>
        </p:nvSpPr>
        <p:spPr>
          <a:xfrm>
            <a:off x="4948788" y="1600200"/>
            <a:ext cx="8691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Kristen ITC" pitchFamily="66" charset="0"/>
                <a:cs typeface="Aharoni" pitchFamily="2" charset="-79"/>
              </a:rPr>
              <a:t>8 – 5 =</a:t>
            </a:r>
          </a:p>
        </p:txBody>
      </p:sp>
      <p:sp>
        <p:nvSpPr>
          <p:cNvPr id="9" name="Rectangle 8"/>
          <p:cNvSpPr/>
          <p:nvPr/>
        </p:nvSpPr>
        <p:spPr>
          <a:xfrm>
            <a:off x="4947987" y="2754868"/>
            <a:ext cx="870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Kristen ITC" pitchFamily="66" charset="0"/>
                <a:cs typeface="Aharoni" pitchFamily="2" charset="-79"/>
              </a:rPr>
              <a:t>6 + 5 =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42376" y="3745468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Kristen ITC" pitchFamily="66" charset="0"/>
                <a:cs typeface="Aharoni" pitchFamily="2" charset="-79"/>
              </a:rPr>
              <a:t>2 + 8 =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83066" y="4876800"/>
            <a:ext cx="10005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Kristen ITC" pitchFamily="66" charset="0"/>
                <a:cs typeface="Aharoni" pitchFamily="2" charset="-79"/>
              </a:rPr>
              <a:t>20 – 5 =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84242" y="5943600"/>
            <a:ext cx="1047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Kristen ITC" pitchFamily="66" charset="0"/>
                <a:cs typeface="Aharoni" pitchFamily="2" charset="-79"/>
              </a:rPr>
              <a:t>15 + 5 =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76800" y="685800"/>
            <a:ext cx="982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Kristen ITC" pitchFamily="66" charset="0"/>
                <a:cs typeface="Aharoni" pitchFamily="2" charset="-79"/>
              </a:rPr>
              <a:t>10 – 3 =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49514" y="1611868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Kristen ITC" pitchFamily="66" charset="0"/>
                <a:cs typeface="Aharoni" pitchFamily="2" charset="-79"/>
              </a:rPr>
              <a:t>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00622" y="2754868"/>
            <a:ext cx="404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Kristen ITC" pitchFamily="66" charset="0"/>
                <a:cs typeface="Aharoni" pitchFamily="2" charset="-79"/>
              </a:rPr>
              <a:t>15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80962" y="3745468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atin typeface="Kristen ITC" pitchFamily="66" charset="0"/>
                <a:cs typeface="Aharoni" pitchFamily="2" charset="-79"/>
              </a:rPr>
              <a:t>10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899953" y="4888468"/>
            <a:ext cx="437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Kristen ITC" pitchFamily="66" charset="0"/>
                <a:cs typeface="Aharoni" pitchFamily="2" charset="-79"/>
              </a:rPr>
              <a:t>2</a:t>
            </a:r>
            <a:r>
              <a:rPr lang="en-US" b="1" dirty="0" smtClean="0">
                <a:latin typeface="Kristen ITC" pitchFamily="66" charset="0"/>
                <a:cs typeface="Aharoni" pitchFamily="2" charset="-79"/>
              </a:rPr>
              <a:t>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981329" y="5943600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Kristen ITC" pitchFamily="66" charset="0"/>
                <a:cs typeface="Aharoni" pitchFamily="2" charset="-79"/>
              </a:rPr>
              <a:t>3</a:t>
            </a:r>
            <a:endParaRPr lang="en-US" b="1" dirty="0" smtClean="0">
              <a:latin typeface="Kristen ITC" pitchFamily="66" charset="0"/>
              <a:cs typeface="Aharoni" pitchFamily="2" charset="-79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8618042" y="762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618042" y="1676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8618042" y="2819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618042" y="3810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8618042" y="4953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8618042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027242" y="762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027242" y="1676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027242" y="2819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027242" y="3810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027242" y="4953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027242" y="6019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5943600" y="6504801"/>
            <a:ext cx="1981200" cy="276999"/>
          </a:xfrm>
          <a:prstGeom prst="rect">
            <a:avLst/>
          </a:prstGeom>
          <a:noFill/>
          <a:ln>
            <a:noFill/>
          </a:ln>
        </p:spPr>
        <p:txBody>
          <a:bodyPr wrap="square" lIns="91429" tIns="45714" rIns="91429" bIns="45714" rtlCol="0">
            <a:spAutoFit/>
          </a:bodyPr>
          <a:lstStyle/>
          <a:p>
            <a:pPr algn="r"/>
            <a:r>
              <a:rPr lang="en-US" sz="1200" dirty="0"/>
              <a:t>She Loves Science 2016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562600" y="228600"/>
            <a:ext cx="3124200" cy="345342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pPr algn="ctr"/>
            <a:r>
              <a:rPr lang="en-US" sz="1600" b="1" dirty="0" smtClean="0">
                <a:latin typeface="Kristen ITC" pitchFamily="66" charset="0"/>
                <a:cs typeface="Aharoni" pitchFamily="2" charset="-79"/>
              </a:rPr>
              <a:t>Math Circuits</a:t>
            </a:r>
            <a:endParaRPr lang="en-US" sz="1600" b="1" dirty="0">
              <a:latin typeface="Kristen ITC" pitchFamily="66" charset="0"/>
              <a:cs typeface="Aharoni" pitchFamily="2" charset="-79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36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Borgmeyer</dc:creator>
  <cp:lastModifiedBy>Borgmeyer</cp:lastModifiedBy>
  <cp:revision>2</cp:revision>
  <dcterms:created xsi:type="dcterms:W3CDTF">2016-03-29T03:54:36Z</dcterms:created>
  <dcterms:modified xsi:type="dcterms:W3CDTF">2016-03-30T03:29:52Z</dcterms:modified>
</cp:coreProperties>
</file>